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0080625" cy="7559675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464" y="-8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ED82B80B-84F7-4B1C-9342-9DF0E4A3736A}" type="slidenum">
              <a:t>‹#›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799452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4F2A4E9D-37B6-4F01-B4BF-B501CC020E05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37619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>
            <a:spAutoFit/>
          </a:bodyPr>
          <a:lstStyle/>
          <a:p>
            <a:endParaRPr lang="x-non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C1E4CE8-F0E9-4375-ADB8-9D75DAE84DB7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87805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C69B2D4-BDB1-40BF-AF58-D5F060697495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6709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64563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64563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D2DD9D5-CEFE-48DF-BA9D-290F459EAE9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4423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3F888CA-91E7-4694-BA6F-6FB7355653DD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6105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B33BBBA-A7E9-4096-B89D-6F1F6B9A23A6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0837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989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F683CE3-D9E3-47FF-B7F1-273DE92F9E7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83490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CC9C8BA-EA55-4919-B0ED-01FC519936E2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390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9208DC-BFBB-4943-A8C9-EB6121D28AD5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234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E40884D-CAFC-4E68-8887-6F982F3FB0BB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92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9BC62B9-D0C9-463E-837E-CB935A7A2C7D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84901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02659E5-B27E-47EA-AD0E-41106FE69EE8}" type="slidenum"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73092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x-none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989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x-none" sz="32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45000"/>
              <a:buFont typeface="StarSymbol"/>
              <a:buChar char="●"/>
              <a:defRPr lang="x-none" sz="28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75000"/>
              <a:buFont typeface="StarSymbol"/>
              <a:buChar char="–"/>
              <a:defRPr lang="x-none" sz="24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75000"/>
              <a:buFont typeface="StarSymbol"/>
              <a:buChar char="–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x-none" sz="2000" b="0" i="0" u="none" strike="noStrike" kern="1200">
                <a:ln>
                  <a:noFill/>
                </a:ln>
                <a:latin typeface="Arial" pitchFamily="18"/>
                <a:ea typeface="Andale Sans UI" pitchFamily="2"/>
                <a:cs typeface="Tahoma" pitchFamily="2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x-none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ct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FDC8E64-5D88-4786-9F0E-2318AACB631D}" type="slidenum">
              <a:t>‹#›</a:t>
            </a:fld>
            <a:endParaRPr 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x-none" sz="4400" b="0" i="0" u="none" strike="noStrike" kern="1200">
          <a:ln>
            <a:noFill/>
          </a:ln>
          <a:latin typeface="Arial" pitchFamily="18"/>
          <a:cs typeface="Tahoma" pitchFamily="2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x-none" sz="3200" b="0" i="0" u="none" strike="noStrike" kern="1200">
          <a:ln>
            <a:noFill/>
          </a:ln>
          <a:latin typeface="Arial" pitchFamily="18"/>
          <a:cs typeface="Tahoma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60" y="360"/>
            <a:ext cx="10078920" cy="755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78560" cy="7558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79280" cy="7559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79640" cy="7559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10080000" cy="75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20" y="720"/>
            <a:ext cx="10078200" cy="7558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Экран (4:3)</PresentationFormat>
  <Paragraphs>0</Paragraphs>
  <Slides>12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Default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Старшая группа</dc:creator>
  <cp:lastModifiedBy>Windows User</cp:lastModifiedBy>
  <cp:revision>10</cp:revision>
  <cp:lastPrinted>2023-02-28T18:46:34Z</cp:lastPrinted>
  <dcterms:created xsi:type="dcterms:W3CDTF">2009-04-16T11:32:32Z</dcterms:created>
  <dcterms:modified xsi:type="dcterms:W3CDTF">2024-03-21T15:21:08Z</dcterms:modified>
</cp:coreProperties>
</file>